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63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5888EB5-9A20-408A-BC95-FDFBAB0755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IQ"/>
              <a:t>محاضرات الرسم الهندسي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B69FD3-E9A0-4C99-B912-54E33678A8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ar-IQ"/>
              <a:t>11/20/2019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49BB85-5BDF-4C4C-A968-9C3DAB6D651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ar-IQ"/>
              <a:t>المدرس خضر نجم عبد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E248D-1816-42D5-834C-0AEFD89855B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248E6-CB0E-4261-B03B-3B2AEA32F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2038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IQ"/>
              <a:t>محاضرات الرسم الهندسي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ar-IQ"/>
              <a:t>11/20/2019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ar-IQ"/>
              <a:t>المدرس خضر نجم عبد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BC3FF-B5BB-495C-A82A-94337AE19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5990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EBC3FF-B5BB-495C-A82A-94337AE19688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663EB-7EA0-4B87-9C58-C2EFC955E88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ar-IQ"/>
              <a:t>المدرس خضر نجم عبد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64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53F3-AE88-49A0-A22A-90DF85E0EB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F915E0-3165-4F1E-A39D-A60D16217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D86FB-490F-4AAF-BECA-78F09E39C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50D9-4870-443D-9637-E7E7FB181248}" type="datetime1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A6597-6AD7-44E1-B75B-28E9CED82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(7) تمارين على العمليات الهندسية    اعداد المدرس خضر نجم عبد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AB0EA-66A2-477E-8B01-4586BF4BB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76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7946D-147F-4DA1-BC16-645DAE95F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C33B4-EF26-4BB9-8CBC-410FC97C4D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22C36-2ACD-414F-9EE4-8D3868FC3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7C8D-10C3-4897-B707-D7B17C8769ED}" type="datetime1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F1879-629B-4091-A676-567E35445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(7) تمارين على العمليات الهندسية    اعداد المدرس خضر نجم عبد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5B45A-1BDA-4B9C-8784-0CD7F3D73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9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1172BA-48C8-4532-8294-1C1C18A2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BBC564-A466-4234-A018-E889DD183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010A8-D3C6-4327-B1F5-1EF3E0341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CF13-4575-482A-83D6-22EAF87FB389}" type="datetime1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83E50-1E1F-424D-B615-47A3AE3AF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(7) تمارين على العمليات الهندسية    اعداد المدرس خضر نجم عبد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1B10A-A2E4-4BAC-AA96-D99E6EEE7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38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1D7E1-0D50-48E4-AC0E-0F2F74B1B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3C26F-9631-4192-8667-ECDF45616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10165-5C43-448B-8432-8B768D10E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EDC0-ED59-4297-ABBA-C19C2E683AB0}" type="datetime1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8E768-AF55-425C-9BB7-247A593A4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(7) تمارين على العمليات الهندسية    اعداد المدرس خضر نجم عبد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64EEE-AE65-48CD-A605-62C26C78B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6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FABD8-B42B-4886-A593-5338660EE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49435-6674-4481-BF20-DE4601066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42FF6-5A17-4DE7-B2C6-A0BC0F60A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E869-EC45-44AE-B715-E1E270492115}" type="datetime1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7E99A-5537-43E1-8DC9-57BA0E7A0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(7) تمارين على العمليات الهندسية    اعداد المدرس خضر نجم عبد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698EF-6C00-4E16-8B48-BA498A61F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98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C4BC7-B6D1-4695-9EB6-D6ED5A9A2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40B0C-3BD1-47F2-84CF-AC27AAA222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9715B7-A165-4F17-8111-A3EFFD4263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A06EB9-86D3-4006-8F14-B5B5D6E75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23EBD-D3AF-4072-B013-FFC186BE3219}" type="datetime1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59067D-3A33-4C48-B9BF-D3D4D8358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(7) تمارين على العمليات الهندسية    اعداد المدرس خضر نجم عبد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DE8A1E-3C65-472F-8481-F3BB63AF6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868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C38AF-10A8-4B64-84D5-FB8E3BE40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417D3C-B0AB-426F-82D8-34665ECA6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BF20B6-F297-4F83-AF21-6E35954536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78E102-A1EA-43A4-B245-137D237D7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CE8354-72E2-4F68-A40B-FE4AFF2B35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D4B399-4872-43B2-9DF2-E1A564A9B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0ABA-F14B-415D-A759-1274D6DEB95C}" type="datetime1">
              <a:rPr lang="en-US" smtClean="0"/>
              <a:t>11/29/2019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739003-7274-427F-B770-E8824D9B8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(7) تمارين على العمليات الهندسية    اعداد المدرس خضر نجم عبد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1AC8C1-247F-4787-B310-F37BDA317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25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B2DDF-78E3-4D71-B148-FD2C548B7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A5F688-3EF3-4C9D-8962-1FB9633BD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5B6F-2499-4542-908B-B229983FDB41}" type="datetime1">
              <a:rPr lang="en-US" smtClean="0"/>
              <a:t>11/29/2019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9595-3512-416D-81F5-59F52ABF3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(7) تمارين على العمليات الهندسية    اعداد المدرس خضر نجم عبد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41B693-1167-4733-BE7D-5FBD404D9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080586-FBCD-49F6-9927-D13DFA24C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E64D-7638-460D-8779-0A6F5A46703F}" type="datetime1">
              <a:rPr lang="en-US" smtClean="0"/>
              <a:t>11/29/2019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200295-2493-4529-B347-1BEF1D90A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(7) تمارين على العمليات الهندسية    اعداد المدرس خضر نجم عبد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A9F0CD-3198-4BD2-BEFA-407E054BF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3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8D7F6-036B-4E96-91B9-C4EA17344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B0CBD-BE1A-4EA4-A747-22DF82E3C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98ACAA-6B9C-4D5E-B7F4-B812EC0A93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AA59EE-B4A2-42E6-BC18-E92EF58AA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63073-EACD-44A1-8C61-9B77CE87B8A2}" type="datetime1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3D238A-4860-4C18-80F5-F1FD7C56C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(7) تمارين على العمليات الهندسية    اعداد المدرس خضر نجم عبد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40EA2F-A54A-4F14-BDD1-72B69EB9B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0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CD40C-A24F-410A-B716-419051616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8720BC-F912-4D7A-8861-D2E69E7E8A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295072-49FF-436C-82A0-DB05229659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E436C4-3E31-455A-94C1-94638903B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CE35-E116-4D58-9D18-E63040B74F4C}" type="datetime1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269DF5-7B6A-43D2-BD3F-12A2A3384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(7) تمارين على العمليات الهندسية    اعداد المدرس خضر نجم عبد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02281F-A647-412D-8B5D-51608E03E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47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A8FFF9-76DC-434C-8817-1739EEAD5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CE24DA-4E26-44D7-9A77-08D86B9A1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D3D5F-5114-4C00-8A7B-AAC233BD1B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CADA5-0801-4527-919C-DA754F49AA48}" type="datetime1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DACF1-5938-47AC-991C-9CF7049C1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IQ"/>
              <a:t>محاضرة (7) تمارين على العمليات الهندسية    اعداد المدرس خضر نجم عبد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72DC2-B0F4-499F-8F5C-A47FDCF4B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20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tm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D0264EA-5FE5-4C38-BF66-5AB6BBBAF9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829" y="711052"/>
            <a:ext cx="11516342" cy="160948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D4C342A-366F-4ADB-83DC-A5F9B1C6C9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829" y="2179857"/>
            <a:ext cx="10083018" cy="1622866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FC9BFA-EA19-46AA-B1DA-ABB3ABF35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CAF408-04BF-4DA9-AEFE-33A9C598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(7) تمارين على العمليات الهندسية    اعداد المدرس خضر نجم عبد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FD238F9-B297-4E2C-AD3A-71F64B2FC5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121" y="4174535"/>
            <a:ext cx="3791479" cy="90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569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785D7A-1BCE-430B-97D1-A896CBBF3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14AA5-3A2D-4119-8F6F-78621524C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z="1400" b="1"/>
              <a:t>محاضرة (7) تمارين على العمليات الهندسية    اعداد المدرس خضر نجم عبد</a:t>
            </a:r>
            <a:endParaRPr lang="en-US" sz="1400" b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D965EA2-0A54-410C-8588-4784205C9A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918" y="189809"/>
            <a:ext cx="2249658" cy="53697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1A405B7-384B-4AC6-9A10-5B55431DCB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073" y="811692"/>
            <a:ext cx="6723167" cy="545975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7A4164E-6710-41D6-A5B2-A5AA5B5B5481}"/>
              </a:ext>
            </a:extLst>
          </p:cNvPr>
          <p:cNvSpPr txBox="1"/>
          <p:nvPr/>
        </p:nvSpPr>
        <p:spPr>
          <a:xfrm>
            <a:off x="9200840" y="811692"/>
            <a:ext cx="2575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b="1" dirty="0"/>
              <a:t>تمرين 1:ارسم الشكل التالي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87949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39816F-508F-42B4-AAEE-389D8521F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(7) تمارين على العمليات الهندسية    اعداد المدرس خضر نجم عبد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39969A-6D72-43B3-88A4-26044F876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A30ED91-3887-45AA-BEC6-4A8ED4A542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918" y="189809"/>
            <a:ext cx="2249658" cy="5369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7634B7C-0A13-4F89-AD71-38F7DC4E0A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542" y="655577"/>
            <a:ext cx="7719993" cy="5365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690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785D7A-1BCE-430B-97D1-A896CBBF3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14AA5-3A2D-4119-8F6F-78621524C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z="1400" b="1"/>
              <a:t>محاضرة (7) تمارين على العمليات الهندسية    اعداد المدرس خضر نجم عبد</a:t>
            </a:r>
            <a:endParaRPr lang="en-US" sz="1400" b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D965EA2-0A54-410C-8588-4784205C9A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918" y="189809"/>
            <a:ext cx="2249658" cy="5369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7A4164E-6710-41D6-A5B2-A5AA5B5B5481}"/>
              </a:ext>
            </a:extLst>
          </p:cNvPr>
          <p:cNvSpPr txBox="1"/>
          <p:nvPr/>
        </p:nvSpPr>
        <p:spPr>
          <a:xfrm>
            <a:off x="9200840" y="811692"/>
            <a:ext cx="2575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b="1" dirty="0"/>
              <a:t>تمرين 2:ارسم الشكل التالي </a:t>
            </a:r>
            <a:endParaRPr lang="en-US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EC9A3BE-B1CB-4089-A338-EBB2FDF461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1237" y="3424237"/>
            <a:ext cx="9526" cy="952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F545631-92E0-4DC8-9A24-16E4C7599F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937" y="1406770"/>
            <a:ext cx="4643071" cy="412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486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785D7A-1BCE-430B-97D1-A896CBBF3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14AA5-3A2D-4119-8F6F-78621524C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z="1400" b="1"/>
              <a:t>محاضرة (7) تمارين على العمليات الهندسية    اعداد المدرس خضر نجم عبد</a:t>
            </a:r>
            <a:endParaRPr lang="en-US" sz="1400" b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D965EA2-0A54-410C-8588-4784205C9A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918" y="189809"/>
            <a:ext cx="2249658" cy="5369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7A4164E-6710-41D6-A5B2-A5AA5B5B5481}"/>
              </a:ext>
            </a:extLst>
          </p:cNvPr>
          <p:cNvSpPr txBox="1"/>
          <p:nvPr/>
        </p:nvSpPr>
        <p:spPr>
          <a:xfrm>
            <a:off x="9200840" y="811692"/>
            <a:ext cx="2575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b="1" dirty="0"/>
              <a:t>تمرين 3:ارسم الشكل التالي </a:t>
            </a:r>
            <a:endParaRPr lang="en-US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EC9A3BE-B1CB-4089-A338-EBB2FDF461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1237" y="3424237"/>
            <a:ext cx="9526" cy="952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46903E4-8395-4AC5-B1A5-D0DC899EB4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695" y="1280160"/>
            <a:ext cx="7234942" cy="475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64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785D7A-1BCE-430B-97D1-A896CBBF3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14AA5-3A2D-4119-8F6F-78621524C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z="1400" b="1"/>
              <a:t>محاضرة (7) تمارين على العمليات الهندسية    اعداد المدرس خضر نجم عبد</a:t>
            </a:r>
            <a:endParaRPr lang="en-US" sz="1400" b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D965EA2-0A54-410C-8588-4784205C9A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918" y="189809"/>
            <a:ext cx="2249658" cy="5369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7A4164E-6710-41D6-A5B2-A5AA5B5B5481}"/>
              </a:ext>
            </a:extLst>
          </p:cNvPr>
          <p:cNvSpPr txBox="1"/>
          <p:nvPr/>
        </p:nvSpPr>
        <p:spPr>
          <a:xfrm>
            <a:off x="9200840" y="811692"/>
            <a:ext cx="2575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b="1" dirty="0"/>
              <a:t>تمرين 4:ارسم الشكل التالي </a:t>
            </a:r>
            <a:endParaRPr lang="en-US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EC9A3BE-B1CB-4089-A338-EBB2FDF461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1237" y="3424237"/>
            <a:ext cx="9526" cy="95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A304111-3350-4915-876A-C73BA5A312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584" y="811693"/>
            <a:ext cx="4566501" cy="542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304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785D7A-1BCE-430B-97D1-A896CBBF3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14AA5-3A2D-4119-8F6F-78621524C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z="1400" b="1"/>
              <a:t>محاضرة (7) تمارين على العمليات الهندسية    اعداد المدرس خضر نجم عبد</a:t>
            </a:r>
            <a:endParaRPr lang="en-US" sz="1400" b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D965EA2-0A54-410C-8588-4784205C9A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918" y="189809"/>
            <a:ext cx="2249658" cy="5369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7A4164E-6710-41D6-A5B2-A5AA5B5B5481}"/>
              </a:ext>
            </a:extLst>
          </p:cNvPr>
          <p:cNvSpPr txBox="1"/>
          <p:nvPr/>
        </p:nvSpPr>
        <p:spPr>
          <a:xfrm>
            <a:off x="9200840" y="811692"/>
            <a:ext cx="2575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b="1" dirty="0"/>
              <a:t>تمرين 5:ارسم الشكل التالي </a:t>
            </a:r>
            <a:endParaRPr lang="en-US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EC9A3BE-B1CB-4089-A338-EBB2FDF461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1237" y="3424237"/>
            <a:ext cx="9526" cy="952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9AD7831-BC4F-407E-BCB0-13CD83956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465" y="600645"/>
            <a:ext cx="4072815" cy="5647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776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133</Words>
  <Application>Microsoft Office PowerPoint</Application>
  <PresentationFormat>Widescreen</PresentationFormat>
  <Paragraphs>21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TW</dc:creator>
  <cp:lastModifiedBy>TW</cp:lastModifiedBy>
  <cp:revision>89</cp:revision>
  <dcterms:created xsi:type="dcterms:W3CDTF">2019-11-18T09:06:39Z</dcterms:created>
  <dcterms:modified xsi:type="dcterms:W3CDTF">2019-11-29T08:37:59Z</dcterms:modified>
</cp:coreProperties>
</file>