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5888EB5-9A20-408A-BC95-FDFBAB0755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IQ"/>
              <a:t>محاضرات الرسم الهندسي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B69FD3-E9A0-4C99-B912-54E33678A8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ar-IQ"/>
              <a:t>11/20/2019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9BB85-5BDF-4C4C-A968-9C3DAB6D65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IQ"/>
              <a:t>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E248D-1816-42D5-834C-0AEFD89855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248E6-CB0E-4261-B03B-3B2AEA32F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03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IQ"/>
              <a:t>محاضرات الرسم الهندسي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ar-IQ"/>
              <a:t>11/20/2019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IQ"/>
              <a:t>المدرس خضر نجم عبد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C3FF-B5BB-495C-A82A-94337AE19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599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BC3FF-B5BB-495C-A82A-94337AE19688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663EB-7EA0-4B87-9C58-C2EFC955E8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IQ"/>
              <a:t>المدرس خضر نجم عبد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6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53F3-AE88-49A0-A22A-90DF85E0E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915E0-3165-4F1E-A39D-A60D1621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D86FB-490F-4AAF-BECA-78F09E39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50D9-4870-443D-9637-E7E7FB181248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6597-6AD7-44E1-B75B-28E9CED8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AB0EA-66A2-477E-8B01-4586BF4B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7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946D-147F-4DA1-BC16-645DAE95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C33B4-EF26-4BB9-8CBC-410FC97C4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22C36-2ACD-414F-9EE4-8D3868FC3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7C8D-10C3-4897-B707-D7B17C8769ED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F1879-629B-4091-A676-567E3544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5B45A-1BDA-4B9C-8784-0CD7F3D7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172BA-48C8-4532-8294-1C1C18A2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BC564-A466-4234-A018-E889DD183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010A8-D3C6-4327-B1F5-1EF3E034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F13-4575-482A-83D6-22EAF87FB389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3E50-1E1F-424D-B615-47A3AE3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B10A-A2E4-4BAC-AA96-D99E6EEE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D7E1-0D50-48E4-AC0E-0F2F74B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3C26F-9631-4192-8667-ECDF4561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10165-5C43-448B-8432-8B768D10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EDC0-ED59-4297-ABBA-C19C2E683AB0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8E768-AF55-425C-9BB7-247A593A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64EEE-AE65-48CD-A605-62C26C78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ABD8-B42B-4886-A593-5338660EE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49435-6674-4481-BF20-DE4601066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2FF6-5A17-4DE7-B2C6-A0BC0F60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E869-EC45-44AE-B715-E1E270492115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7E99A-5537-43E1-8DC9-57BA0E7A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698EF-6C00-4E16-8B48-BA498A61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C4BC7-B6D1-4695-9EB6-D6ED5A9A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0B0C-3BD1-47F2-84CF-AC27AAA2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715B7-A165-4F17-8111-A3EFFD42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06EB9-86D3-4006-8F14-B5B5D6E7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23EBD-D3AF-4072-B013-FFC186BE3219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067D-3A33-4C48-B9BF-D3D4D835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A1E-3C65-472F-8481-F3BB63AF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C38AF-10A8-4B64-84D5-FB8E3BE4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17D3C-B0AB-426F-82D8-34665ECA6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F20B6-F297-4F83-AF21-6E3595453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8E102-A1EA-43A4-B245-137D237D7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E8354-72E2-4F68-A40B-FE4AFF2B3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4B399-4872-43B2-9DF2-E1A564A9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0ABA-F14B-415D-A759-1274D6DEB95C}" type="datetime1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39003-7274-427F-B770-E8824D9B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AC8C1-247F-4787-B310-F37BDA31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2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2DDF-78E3-4D71-B148-FD2C548B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5F688-3EF3-4C9D-8962-1FB9633B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5B6F-2499-4542-908B-B229983FDB41}" type="datetime1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9595-3512-416D-81F5-59F52ABF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1B693-1167-4733-BE7D-5FBD404D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80586-FBCD-49F6-9927-D13DFA24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E64D-7638-460D-8779-0A6F5A46703F}" type="datetime1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00295-2493-4529-B347-1BEF1D90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9F0CD-3198-4BD2-BEFA-407E054B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D7F6-036B-4E96-91B9-C4EA1734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0CBD-BE1A-4EA4-A747-22DF82E3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8ACAA-6B9C-4D5E-B7F4-B812EC0A9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A59EE-B4A2-42E6-BC18-E92EF58A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3073-EACD-44A1-8C61-9B77CE87B8A2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D238A-4860-4C18-80F5-F1FD7C56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0EA2F-A54A-4F14-BDD1-72B69EB9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D40C-A24F-410A-B716-41905161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720BC-F912-4D7A-8861-D2E69E7E8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95072-49FF-436C-82A0-DB0522965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436C4-3E31-455A-94C1-94638903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CE35-E116-4D58-9D18-E63040B74F4C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69DF5-7B6A-43D2-BD3F-12A2A338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2281F-A647-412D-8B5D-51608E03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8FFF9-76DC-434C-8817-1739EEAD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E24DA-4E26-44D7-9A77-08D86B9A1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D3D5F-5114-4C00-8A7B-AAC233BD1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CADA5-0801-4527-919C-DA754F49AA48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ACF1-5938-47AC-991C-9CF7049C1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72DC2-B0F4-499F-8F5C-A47FDCF4B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0264EA-5FE5-4C38-BF66-5AB6BBBAF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9" y="711052"/>
            <a:ext cx="11516342" cy="16094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4C342A-366F-4ADB-83DC-A5F9B1C6C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29" y="2179857"/>
            <a:ext cx="10083018" cy="162286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C9BFA-EA19-46AA-B1DA-ABB3ABF3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AF408-04BF-4DA9-AEFE-33A9C598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D238F9-B297-4E2C-AD3A-71F64B2FC5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121" y="4174535"/>
            <a:ext cx="3791479" cy="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6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85D7A-1BCE-430B-97D1-A896CBBF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14AA5-3A2D-4119-8F6F-78621524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z="1400" b="1"/>
              <a:t>محاضرة (7) تمارين على العمليات الهندسية    اعداد المدرس خضر نجم عبد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965EA2-0A54-410C-8588-4784205C9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8" y="189809"/>
            <a:ext cx="2249658" cy="5369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A405B7-384B-4AC6-9A10-5B55431DC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073" y="811692"/>
            <a:ext cx="6723167" cy="54597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A4164E-6710-41D6-A5B2-A5AA5B5B5481}"/>
              </a:ext>
            </a:extLst>
          </p:cNvPr>
          <p:cNvSpPr txBox="1"/>
          <p:nvPr/>
        </p:nvSpPr>
        <p:spPr>
          <a:xfrm>
            <a:off x="9200840" y="811692"/>
            <a:ext cx="25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/>
              <a:t>تمرين 1:ارسم الشكل التالي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794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9816F-508F-42B4-AAEE-389D8521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(7) تمارين على العمليات الهندسية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9969A-6D72-43B3-88A4-26044F87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30ED91-3887-45AA-BEC6-4A8ED4A54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8" y="189809"/>
            <a:ext cx="2249658" cy="5369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634B7C-0A13-4F89-AD71-38F7DC4E0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542" y="655577"/>
            <a:ext cx="7719993" cy="536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9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85D7A-1BCE-430B-97D1-A896CBBF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14AA5-3A2D-4119-8F6F-78621524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z="1400" b="1"/>
              <a:t>محاضرة (7) تمارين على العمليات الهندسية    اعداد المدرس خضر نجم عبد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965EA2-0A54-410C-8588-4784205C9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8" y="189809"/>
            <a:ext cx="2249658" cy="5369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A4164E-6710-41D6-A5B2-A5AA5B5B5481}"/>
              </a:ext>
            </a:extLst>
          </p:cNvPr>
          <p:cNvSpPr txBox="1"/>
          <p:nvPr/>
        </p:nvSpPr>
        <p:spPr>
          <a:xfrm>
            <a:off x="9200840" y="811692"/>
            <a:ext cx="25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/>
              <a:t>تمرين 2:ارسم الشكل التالي 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C9A3BE-B1CB-4089-A338-EBB2FDF46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545631-92E0-4DC8-9A24-16E4C7599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937" y="1406770"/>
            <a:ext cx="4643071" cy="41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8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85D7A-1BCE-430B-97D1-A896CBBF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14AA5-3A2D-4119-8F6F-78621524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z="1400" b="1"/>
              <a:t>محاضرة (7) تمارين على العمليات الهندسية    اعداد المدرس خضر نجم عبد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965EA2-0A54-410C-8588-4784205C9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8" y="189809"/>
            <a:ext cx="2249658" cy="5369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A4164E-6710-41D6-A5B2-A5AA5B5B5481}"/>
              </a:ext>
            </a:extLst>
          </p:cNvPr>
          <p:cNvSpPr txBox="1"/>
          <p:nvPr/>
        </p:nvSpPr>
        <p:spPr>
          <a:xfrm>
            <a:off x="9200840" y="811692"/>
            <a:ext cx="25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/>
              <a:t>تمرين 3:ارسم الشكل التالي 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C9A3BE-B1CB-4089-A338-EBB2FDF46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6903E4-8395-4AC5-B1A5-D0DC899EB4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695" y="1280160"/>
            <a:ext cx="7234942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6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85D7A-1BCE-430B-97D1-A896CBBF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14AA5-3A2D-4119-8F6F-78621524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z="1400" b="1"/>
              <a:t>محاضرة (7) تمارين على العمليات الهندسية    اعداد المدرس خضر نجم عبد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965EA2-0A54-410C-8588-4784205C9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8" y="189809"/>
            <a:ext cx="2249658" cy="5369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A4164E-6710-41D6-A5B2-A5AA5B5B5481}"/>
              </a:ext>
            </a:extLst>
          </p:cNvPr>
          <p:cNvSpPr txBox="1"/>
          <p:nvPr/>
        </p:nvSpPr>
        <p:spPr>
          <a:xfrm>
            <a:off x="9200840" y="811692"/>
            <a:ext cx="25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/>
              <a:t>تمرين 4:ارسم الشكل التالي 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C9A3BE-B1CB-4089-A338-EBB2FDF46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304111-3350-4915-876A-C73BA5A312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584" y="811693"/>
            <a:ext cx="4566501" cy="542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0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85D7A-1BCE-430B-97D1-A896CBBF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14AA5-3A2D-4119-8F6F-78621524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z="1400" b="1"/>
              <a:t>محاضرة (7) تمارين على العمليات الهندسية    اعداد المدرس خضر نجم عبد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965EA2-0A54-410C-8588-4784205C9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18" y="189809"/>
            <a:ext cx="2249658" cy="5369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A4164E-6710-41D6-A5B2-A5AA5B5B5481}"/>
              </a:ext>
            </a:extLst>
          </p:cNvPr>
          <p:cNvSpPr txBox="1"/>
          <p:nvPr/>
        </p:nvSpPr>
        <p:spPr>
          <a:xfrm>
            <a:off x="9200840" y="811692"/>
            <a:ext cx="25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/>
              <a:t>تمرين 5:ارسم الشكل التالي 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C9A3BE-B1CB-4089-A338-EBB2FDF46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AD7831-BC4F-407E-BCB0-13CD83956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465" y="600645"/>
            <a:ext cx="4072815" cy="564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76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133</Words>
  <Application>Microsoft Office PowerPoint</Application>
  <PresentationFormat>Widescreen</PresentationFormat>
  <Paragraphs>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</dc:creator>
  <cp:lastModifiedBy>TW</cp:lastModifiedBy>
  <cp:revision>89</cp:revision>
  <dcterms:created xsi:type="dcterms:W3CDTF">2019-11-18T09:06:39Z</dcterms:created>
  <dcterms:modified xsi:type="dcterms:W3CDTF">2019-11-29T08:37:59Z</dcterms:modified>
</cp:coreProperties>
</file>